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1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815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6061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5566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958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4718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0265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026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651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7559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5434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783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D817A-4876-42D8-96AD-F9786C3902BC}" type="datetimeFigureOut">
              <a:rPr lang="es-ES" smtClean="0"/>
              <a:t>22/06/2016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B73DB-D4AF-4AF2-B845-DD3F3FCE1E8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944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>
            <a:off x="2813303" y="1963149"/>
            <a:ext cx="4357431" cy="2487798"/>
            <a:chOff x="3905503" y="1466035"/>
            <a:chExt cx="4357431" cy="2487798"/>
          </a:xfrm>
        </p:grpSpPr>
        <p:pic>
          <p:nvPicPr>
            <p:cNvPr id="1026" name="Picture 2" descr="http://localhost/MarioCorrea/imagenes/compra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2675" y="1466035"/>
              <a:ext cx="1990950" cy="1990950"/>
            </a:xfrm>
            <a:prstGeom prst="rect">
              <a:avLst/>
            </a:prstGeom>
            <a:noFill/>
            <a:effectLst>
              <a:outerShdw blurRad="50800" dist="1651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ángulo 5"/>
            <p:cNvSpPr/>
            <p:nvPr/>
          </p:nvSpPr>
          <p:spPr>
            <a:xfrm>
              <a:off x="3905503" y="3189104"/>
              <a:ext cx="2925416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3600" b="1" cap="none" spc="0" smtClean="0">
                  <a:ln w="10160">
                    <a:solidFill>
                      <a:srgbClr val="CC1B73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a:rPr>
                <a:t>Distribuciones</a:t>
              </a:r>
              <a:endParaRPr lang="es-ES" sz="3600" b="1" cap="none" spc="0">
                <a:ln w="10160">
                  <a:solidFill>
                    <a:srgbClr val="CC1B7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6372450" y="2845837"/>
              <a:ext cx="1890484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6600" b="1" cap="none" spc="0" smtClean="0">
                  <a:ln w="10160">
                    <a:solidFill>
                      <a:srgbClr val="CC1B73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a:rPr>
                <a:t>MC</a:t>
              </a:r>
              <a:endParaRPr lang="es-ES" sz="6600" b="1" cap="none" spc="0">
                <a:ln w="10160">
                  <a:solidFill>
                    <a:srgbClr val="CC1B7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82938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POSADA POSADA HERMES ALEJANDRO</dc:creator>
  <cp:lastModifiedBy>POSADA POSADA HERMES ALEJANDRO</cp:lastModifiedBy>
  <cp:revision>3</cp:revision>
  <dcterms:created xsi:type="dcterms:W3CDTF">2016-06-22T18:10:26Z</dcterms:created>
  <dcterms:modified xsi:type="dcterms:W3CDTF">2016-06-22T21:41:12Z</dcterms:modified>
</cp:coreProperties>
</file>